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20"/>
  </p:notesMasterIdLst>
  <p:handoutMasterIdLst>
    <p:handoutMasterId r:id="rId21"/>
  </p:handoutMasterIdLst>
  <p:sldIdLst>
    <p:sldId id="256" r:id="rId6"/>
    <p:sldId id="257" r:id="rId7"/>
    <p:sldId id="278" r:id="rId8"/>
    <p:sldId id="260" r:id="rId9"/>
    <p:sldId id="261" r:id="rId10"/>
    <p:sldId id="262" r:id="rId11"/>
    <p:sldId id="279" r:id="rId12"/>
    <p:sldId id="263" r:id="rId13"/>
    <p:sldId id="274" r:id="rId14"/>
    <p:sldId id="264" r:id="rId15"/>
    <p:sldId id="266" r:id="rId16"/>
    <p:sldId id="276" r:id="rId17"/>
    <p:sldId id="275" r:id="rId18"/>
    <p:sldId id="268" r:id="rId1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4">
          <p15:clr>
            <a:srgbClr val="A4A3A4"/>
          </p15:clr>
        </p15:guide>
        <p15:guide id="2" orient="horz" pos="1006">
          <p15:clr>
            <a:srgbClr val="A4A3A4"/>
          </p15:clr>
        </p15:guide>
        <p15:guide id="3" orient="horz" pos="320">
          <p15:clr>
            <a:srgbClr val="A4A3A4"/>
          </p15:clr>
        </p15:guide>
        <p15:guide id="4" orient="horz" pos="1566">
          <p15:clr>
            <a:srgbClr val="A4A3A4"/>
          </p15:clr>
        </p15:guide>
        <p15:guide id="5" orient="horz" pos="3870">
          <p15:clr>
            <a:srgbClr val="A4A3A4"/>
          </p15:clr>
        </p15:guide>
        <p15:guide id="6" orient="horz" pos="511">
          <p15:clr>
            <a:srgbClr val="A4A3A4"/>
          </p15:clr>
        </p15:guide>
        <p15:guide id="7" orient="horz" pos="3498">
          <p15:clr>
            <a:srgbClr val="A4A3A4"/>
          </p15:clr>
        </p15:guide>
        <p15:guide id="8" orient="horz" pos="2158">
          <p15:clr>
            <a:srgbClr val="A4A3A4"/>
          </p15:clr>
        </p15:guide>
        <p15:guide id="9" orient="horz" pos="2515">
          <p15:clr>
            <a:srgbClr val="A4A3A4"/>
          </p15:clr>
        </p15:guide>
        <p15:guide id="10" orient="horz" pos="2262">
          <p15:clr>
            <a:srgbClr val="A4A3A4"/>
          </p15:clr>
        </p15:guide>
        <p15:guide id="11" pos="3838">
          <p15:clr>
            <a:srgbClr val="A4A3A4"/>
          </p15:clr>
        </p15:guide>
        <p15:guide id="12" pos="383">
          <p15:clr>
            <a:srgbClr val="A4A3A4"/>
          </p15:clr>
        </p15:guide>
        <p15:guide id="13" pos="7294">
          <p15:clr>
            <a:srgbClr val="A4A3A4"/>
          </p15:clr>
        </p15:guide>
        <p15:guide id="14" pos="3708">
          <p15:clr>
            <a:srgbClr val="A4A3A4"/>
          </p15:clr>
        </p15:guide>
        <p15:guide id="15" pos="3973">
          <p15:clr>
            <a:srgbClr val="A4A3A4"/>
          </p15:clr>
        </p15:guide>
        <p15:guide id="16" pos="505">
          <p15:clr>
            <a:srgbClr val="A4A3A4"/>
          </p15:clr>
        </p15:guide>
        <p15:guide id="17" pos="6718">
          <p15:clr>
            <a:srgbClr val="A4A3A4"/>
          </p15:clr>
        </p15:guide>
        <p15:guide id="18" pos="49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94646" autoAdjust="0"/>
  </p:normalViewPr>
  <p:slideViewPr>
    <p:cSldViewPr snapToGrid="0" snapToObjects="1" showGuides="1">
      <p:cViewPr varScale="1">
        <p:scale>
          <a:sx n="63" d="100"/>
          <a:sy n="63" d="100"/>
        </p:scale>
        <p:origin x="772" y="-400"/>
      </p:cViewPr>
      <p:guideLst>
        <p:guide orient="horz" pos="1204"/>
        <p:guide orient="horz" pos="1006"/>
        <p:guide orient="horz" pos="320"/>
        <p:guide orient="horz" pos="1566"/>
        <p:guide orient="horz" pos="3870"/>
        <p:guide orient="horz" pos="511"/>
        <p:guide orient="horz" pos="3498"/>
        <p:guide orient="horz" pos="2158"/>
        <p:guide orient="horz" pos="2515"/>
        <p:guide orient="horz" pos="2262"/>
        <p:guide pos="3838"/>
        <p:guide pos="383"/>
        <p:guide pos="7294"/>
        <p:guide pos="3708"/>
        <p:guide pos="3973"/>
        <p:guide pos="505"/>
        <p:guide pos="6718"/>
        <p:guide pos="4900"/>
      </p:guideLst>
    </p:cSldViewPr>
  </p:slideViewPr>
  <p:outlineViewPr>
    <p:cViewPr>
      <p:scale>
        <a:sx n="33" d="100"/>
        <a:sy n="33" d="100"/>
      </p:scale>
      <p:origin x="48" y="10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ADD42-F051-BB48-8CA0-D782EDE5FA5D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8B791-6D4D-8446-83F5-DC926254B6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677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B3924-F588-0345-A2F5-3BF0FA73E93A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8D681-7867-E949-A3D2-41DDE609B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206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9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25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6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47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71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4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3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38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65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09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4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65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2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RK_FirstPag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9208" y="-4858"/>
            <a:ext cx="12207240" cy="6867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6594" y="1185905"/>
            <a:ext cx="9296400" cy="2239920"/>
          </a:xfrm>
        </p:spPr>
        <p:txBody>
          <a:bodyPr/>
          <a:lstStyle>
            <a:lvl1pPr>
              <a:lnSpc>
                <a:spcPct val="78000"/>
              </a:lnSpc>
              <a:defRPr sz="4200" cap="all" spc="13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&lt;Insert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6594" y="5628836"/>
            <a:ext cx="4800599" cy="619563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00" spc="3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&lt;Insert subtitle – optional&gt;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6594" y="5374231"/>
            <a:ext cx="2581275" cy="189351"/>
          </a:xfrm>
        </p:spPr>
        <p:txBody>
          <a:bodyPr/>
          <a:lstStyle>
            <a:lvl1pPr>
              <a:defRPr sz="1400" spc="3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208293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&lt;Title &amp; content layout&gt;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Light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&lt;Team Slide&gt;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4277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04278" y="2116090"/>
            <a:ext cx="1627188" cy="1627187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829792" y="2116090"/>
            <a:ext cx="1627188" cy="1627187"/>
          </a:xfrm>
          <a:solidFill>
            <a:schemeClr val="accent3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3555306" y="2116090"/>
            <a:ext cx="1627188" cy="1627187"/>
          </a:xfrm>
          <a:solidFill>
            <a:schemeClr val="accent2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280820" y="2116090"/>
            <a:ext cx="1627188" cy="1627187"/>
          </a:xfrm>
          <a:solidFill>
            <a:schemeClr val="bg2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7006334" y="2116090"/>
            <a:ext cx="1627188" cy="1627187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8731848" y="2116090"/>
            <a:ext cx="1627188" cy="1627187"/>
          </a:xfrm>
          <a:solidFill>
            <a:schemeClr val="accent4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0457360" y="2116090"/>
            <a:ext cx="1627188" cy="1627187"/>
          </a:xfrm>
          <a:solidFill>
            <a:schemeClr val="accent2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829792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3555306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5280820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06334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731848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0457360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pic>
        <p:nvPicPr>
          <p:cNvPr id="24" name="Picture 23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RK_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9208" y="-4858"/>
            <a:ext cx="12207239" cy="6867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2404533"/>
            <a:ext cx="7159367" cy="2133600"/>
          </a:xfrm>
        </p:spPr>
        <p:txBody>
          <a:bodyPr anchor="ctr" anchorCtr="0">
            <a:normAutofit/>
          </a:bodyPr>
          <a:lstStyle>
            <a:lvl1pPr algn="l">
              <a:lnSpc>
                <a:spcPct val="78000"/>
              </a:lnSpc>
              <a:defRPr sz="4200" b="0" cap="all" spc="1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&lt;Insert title&gt;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9383" y="4631269"/>
            <a:ext cx="6568817" cy="1380067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buNone/>
              <a:defRPr sz="2000" baseline="0">
                <a:solidFill>
                  <a:schemeClr val="tx1"/>
                </a:solidFill>
              </a:defRPr>
            </a:lvl1pPr>
            <a:lvl2pPr marL="185738" indent="-152400">
              <a:lnSpc>
                <a:spcPct val="95000"/>
              </a:lnSpc>
              <a:spcBef>
                <a:spcPts val="200"/>
              </a:spcBef>
              <a:buFont typeface="Arial"/>
              <a:buChar char="•"/>
              <a:defRPr sz="2000">
                <a:solidFill>
                  <a:srgbClr val="000000"/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&lt;Optional Subtitle&gt;</a:t>
            </a:r>
          </a:p>
        </p:txBody>
      </p:sp>
    </p:spTree>
    <p:extLst>
      <p:ext uri="{BB962C8B-B14F-4D97-AF65-F5344CB8AC3E}">
        <p14:creationId xmlns:p14="http://schemas.microsoft.com/office/powerpoint/2010/main" val="267880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der – Warm Gra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RK_Sub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9208" y="-4858"/>
            <a:ext cx="12207240" cy="6867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2256205"/>
            <a:ext cx="6568817" cy="234559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600" b="0" cap="none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&lt;Insert Title&gt;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9383" y="4631269"/>
            <a:ext cx="6568817" cy="1380067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buNone/>
              <a:defRPr sz="2000" baseline="0">
                <a:solidFill>
                  <a:srgbClr val="000000"/>
                </a:solidFill>
              </a:defRPr>
            </a:lvl1pPr>
            <a:lvl2pPr marL="185738" indent="-152400">
              <a:lnSpc>
                <a:spcPct val="95000"/>
              </a:lnSpc>
              <a:spcBef>
                <a:spcPts val="200"/>
              </a:spcBef>
              <a:buFont typeface="Arial"/>
              <a:buChar char="•"/>
              <a:defRPr sz="2000">
                <a:solidFill>
                  <a:srgbClr val="000000"/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&lt;Optional Subtitle&gt;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0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der – Dark Gra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RK_Sub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9208" y="-4858"/>
            <a:ext cx="12207239" cy="6867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2253996"/>
            <a:ext cx="6568817" cy="2350008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600" b="0" cap="none" spc="5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&lt;Insert Title&gt;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9383" y="4631269"/>
            <a:ext cx="6568817" cy="1380067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buNone/>
              <a:defRPr sz="2000" baseline="0">
                <a:solidFill>
                  <a:srgbClr val="FFFFFF"/>
                </a:solidFill>
              </a:defRPr>
            </a:lvl1pPr>
            <a:lvl2pPr marL="185738" indent="-152400">
              <a:lnSpc>
                <a:spcPct val="95000"/>
              </a:lnSpc>
              <a:spcBef>
                <a:spcPts val="200"/>
              </a:spcBef>
              <a:buFont typeface="Arial"/>
              <a:buChar char="•"/>
              <a:defRPr sz="2000">
                <a:solidFill>
                  <a:srgbClr val="000000"/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&lt;Optional Subtitle&gt;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0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column w/green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&lt;2-column with Green callout&gt;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5075" y="1853398"/>
            <a:ext cx="5264942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9383" y="1853398"/>
            <a:ext cx="5264942" cy="4290227"/>
          </a:xfrm>
        </p:spPr>
        <p:txBody>
          <a:bodyPr anchor="ctr" anchorCtr="0"/>
          <a:lstStyle>
            <a:lvl1pPr>
              <a:lnSpc>
                <a:spcPct val="85000"/>
              </a:lnSpc>
              <a:spcBef>
                <a:spcPts val="1600"/>
              </a:spcBef>
              <a:defRPr sz="3200" b="1" cap="all" spc="130">
                <a:solidFill>
                  <a:schemeClr val="accent1"/>
                </a:solidFill>
              </a:defRPr>
            </a:lvl1pPr>
            <a:lvl2pPr marL="220663" indent="-169863">
              <a:lnSpc>
                <a:spcPct val="90000"/>
              </a:lnSpc>
              <a:spcBef>
                <a:spcPts val="300"/>
              </a:spcBef>
              <a:buFont typeface="Arial"/>
              <a:buChar char="•"/>
              <a:defRPr sz="2400">
                <a:solidFill>
                  <a:schemeClr val="accent1"/>
                </a:solidFill>
              </a:defRPr>
            </a:lvl2pPr>
            <a:lvl3pPr marL="423863" indent="-187325">
              <a:lnSpc>
                <a:spcPct val="90000"/>
              </a:lnSpc>
              <a:spcBef>
                <a:spcPts val="100"/>
              </a:spcBef>
              <a:defRPr sz="20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&lt;Insert large type callout or image&gt;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&lt;2 column&gt;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5075" y="1853398"/>
            <a:ext cx="5264942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19383" y="1853398"/>
            <a:ext cx="5264942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full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&lt;Large text full callout&gt;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6479" y="4555076"/>
            <a:ext cx="6239933" cy="1588550"/>
          </a:xfrm>
        </p:spPr>
        <p:txBody>
          <a:bodyPr/>
          <a:lstStyle>
            <a:lvl1pPr>
              <a:lnSpc>
                <a:spcPct val="94000"/>
              </a:lnSpc>
              <a:spcBef>
                <a:spcPts val="1000"/>
              </a:spcBef>
              <a:defRPr sz="2400"/>
            </a:lvl1pPr>
            <a:lvl2pPr>
              <a:lnSpc>
                <a:spcPct val="94000"/>
              </a:lnSpc>
              <a:defRPr sz="2400"/>
            </a:lvl2pPr>
            <a:lvl3pPr>
              <a:lnSpc>
                <a:spcPct val="94000"/>
              </a:lnSpc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6480" y="1571359"/>
            <a:ext cx="10049932" cy="2609326"/>
          </a:xfrm>
        </p:spPr>
        <p:txBody>
          <a:bodyPr anchor="b" anchorCtr="0"/>
          <a:lstStyle>
            <a:lvl1pPr>
              <a:lnSpc>
                <a:spcPct val="78000"/>
              </a:lnSpc>
              <a:spcBef>
                <a:spcPts val="2000"/>
              </a:spcBef>
              <a:defRPr sz="5800" cap="all" spc="130">
                <a:solidFill>
                  <a:srgbClr val="00877C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stacked text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&lt;2 stacked content / table option&gt;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53399"/>
            <a:ext cx="10960635" cy="2847334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19382" y="4896137"/>
            <a:ext cx="10960635" cy="1247487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180975" indent="-147638">
              <a:spcBef>
                <a:spcPts val="200"/>
              </a:spcBef>
              <a:defRPr sz="1800"/>
            </a:lvl2pPr>
            <a:lvl3pPr marL="368300" indent="-168275">
              <a:spcBef>
                <a:spcPts val="0"/>
              </a:spcBef>
              <a:defRPr sz="1700"/>
            </a:lvl3pPr>
            <a:lvl4pPr marL="501650" indent="-133350">
              <a:spcBef>
                <a:spcPts val="0"/>
              </a:spcBef>
              <a:buNone/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 – Green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&lt;Agenda / TOC&gt;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3" y="1853398"/>
            <a:ext cx="10959842" cy="4290227"/>
          </a:xfrm>
        </p:spPr>
        <p:txBody>
          <a:bodyPr numCol="2" spcCol="731520"/>
          <a:lstStyle>
            <a:lvl1pPr marL="368300" indent="-368300">
              <a:spcBef>
                <a:spcPts val="1000"/>
              </a:spcBef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27063" indent="-258763">
              <a:buFont typeface="+mj-lt"/>
              <a:buAutoNum type="alphaLcPeriod"/>
              <a:defRPr>
                <a:solidFill>
                  <a:schemeClr val="tx1"/>
                </a:solidFill>
              </a:defRPr>
            </a:lvl2pPr>
            <a:lvl3pPr marL="849313" indent="-14605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 marL="1055688" indent="-171450">
              <a:buFont typeface="Lucida Grande"/>
              <a:buChar char="–"/>
              <a:defRPr>
                <a:solidFill>
                  <a:schemeClr val="tx1"/>
                </a:solidFill>
              </a:defRPr>
            </a:lvl4pPr>
            <a:lvl5pPr marL="1279525" indent="-182563">
              <a:buFont typeface="Arial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2-column /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&lt;30/70 2-column / plotted chart option&gt;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0412" y="1853398"/>
            <a:ext cx="7009605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19383" y="1853398"/>
            <a:ext cx="3530119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RK_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9208" y="-4858"/>
            <a:ext cx="12207240" cy="6867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6594" y="1913098"/>
            <a:ext cx="7248939" cy="1608668"/>
          </a:xfrm>
        </p:spPr>
        <p:txBody>
          <a:bodyPr/>
          <a:lstStyle>
            <a:lvl1pPr>
              <a:lnSpc>
                <a:spcPct val="78000"/>
              </a:lnSpc>
              <a:defRPr sz="5800" cap="all" spc="13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&lt;Insert thank you&gt;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6594" y="3970911"/>
            <a:ext cx="5269856" cy="619563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&lt;Optional Subtitle&gt;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6595" y="5483546"/>
            <a:ext cx="5269856" cy="739456"/>
          </a:xfrm>
        </p:spPr>
        <p:txBody>
          <a:bodyPr/>
          <a:lstStyle>
            <a:lvl1pPr>
              <a:defRPr sz="550" kern="500" baseline="0">
                <a:solidFill>
                  <a:srgbClr val="FFFFF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Proprietary / Legal Language Here</a:t>
            </a:r>
          </a:p>
        </p:txBody>
      </p:sp>
    </p:spTree>
    <p:extLst>
      <p:ext uri="{BB962C8B-B14F-4D97-AF65-F5344CB8AC3E}">
        <p14:creationId xmlns:p14="http://schemas.microsoft.com/office/powerpoint/2010/main" val="208293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ives #1 – Green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&lt;Objectives&gt;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40700"/>
            <a:ext cx="10045443" cy="4302926"/>
          </a:xfrm>
        </p:spPr>
        <p:txBody>
          <a:bodyPr/>
          <a:lstStyle>
            <a:lvl1pPr marL="207963" indent="-207963">
              <a:spcBef>
                <a:spcPts val="1400"/>
              </a:spcBef>
              <a:buSzPct val="95000"/>
              <a:buFont typeface="Arial"/>
              <a:buChar char="•"/>
              <a:defRPr sz="2400">
                <a:solidFill>
                  <a:schemeClr val="tx1"/>
                </a:solidFill>
              </a:defRPr>
            </a:lvl1pPr>
            <a:lvl2pPr marL="450850" indent="-228600">
              <a:spcBef>
                <a:spcPts val="400"/>
              </a:spcBef>
              <a:buFont typeface="Lucida Grande"/>
              <a:buChar char="–"/>
              <a:defRPr sz="2300">
                <a:solidFill>
                  <a:schemeClr val="tx1"/>
                </a:solidFill>
              </a:defRPr>
            </a:lvl2pPr>
            <a:lvl3pPr marL="666750" indent="-171450">
              <a:spcBef>
                <a:spcPts val="0"/>
              </a:spcBef>
              <a:buSzPct val="95000"/>
              <a:buFont typeface="Arial"/>
              <a:buChar char="•"/>
              <a:defRPr sz="2200">
                <a:solidFill>
                  <a:schemeClr val="tx1"/>
                </a:solidFill>
              </a:defRPr>
            </a:lvl3pPr>
            <a:lvl4pPr marL="882650" indent="-215900">
              <a:spcBef>
                <a:spcPts val="0"/>
              </a:spcBef>
              <a:buFont typeface="Lucida Grande"/>
              <a:buChar char="–"/>
              <a:defRPr sz="2100">
                <a:solidFill>
                  <a:schemeClr val="tx1"/>
                </a:solidFill>
              </a:defRPr>
            </a:lvl4pPr>
            <a:lvl5pPr marL="1098550" indent="-177800">
              <a:spcBef>
                <a:spcPts val="0"/>
              </a:spcBef>
              <a:buSzPct val="95000"/>
              <a:buFont typeface="Arial"/>
              <a:buChar char="•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&amp;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53398"/>
            <a:ext cx="10960635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&amp; Content – Warm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53398"/>
            <a:ext cx="10960635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&amp; Content –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&lt;Title &amp; content layout&gt;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53398"/>
            <a:ext cx="10960635" cy="4290227"/>
          </a:xfrm>
        </p:spPr>
        <p:txBody>
          <a:bodyPr/>
          <a:lstStyle>
            <a:lvl1pPr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&amp; Content – Light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53398"/>
            <a:ext cx="10960635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Warm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382" y="446259"/>
            <a:ext cx="10959899" cy="10777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382" y="1853398"/>
            <a:ext cx="10960635" cy="4290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9383" y="6433581"/>
            <a:ext cx="3859795" cy="27202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kern="600" spc="30">
                <a:solidFill>
                  <a:schemeClr val="tx1"/>
                </a:solidFill>
                <a:latin typeface="Arial Narrow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9879" y="6433580"/>
            <a:ext cx="372443" cy="28924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kern="600" spc="10">
                <a:solidFill>
                  <a:schemeClr val="tx1"/>
                </a:solidFill>
                <a:latin typeface="Arial Narrow"/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4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62" r:id="rId12"/>
    <p:sldLayoutId id="2147483651" r:id="rId13"/>
    <p:sldLayoutId id="2147483663" r:id="rId14"/>
    <p:sldLayoutId id="2147483679" r:id="rId15"/>
    <p:sldLayoutId id="2147483665" r:id="rId16"/>
    <p:sldLayoutId id="2147483666" r:id="rId17"/>
    <p:sldLayoutId id="2147483667" r:id="rId18"/>
    <p:sldLayoutId id="2147483671" r:id="rId19"/>
    <p:sldLayoutId id="2147483668" r:id="rId20"/>
    <p:sldLayoutId id="2147483669" r:id="rId21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200" kern="600" spc="50">
          <a:solidFill>
            <a:schemeClr val="tx1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457200" rtl="0" eaLnBrk="1" latinLnBrk="0" hangingPunct="1">
        <a:lnSpc>
          <a:spcPct val="97000"/>
        </a:lnSpc>
        <a:spcBef>
          <a:spcPts val="1000"/>
        </a:spcBef>
        <a:buFont typeface="Arial"/>
        <a:buNone/>
        <a:defRPr sz="2000" kern="600" spc="30">
          <a:solidFill>
            <a:schemeClr val="tx1"/>
          </a:solidFill>
          <a:latin typeface="Arial Narrow"/>
          <a:ea typeface="+mn-ea"/>
          <a:cs typeface="Arial Narrow"/>
        </a:defRPr>
      </a:lvl1pPr>
      <a:lvl2pPr marL="193675" indent="-165100" algn="l" defTabSz="457200" rtl="0" eaLnBrk="1" latinLnBrk="0" hangingPunct="1">
        <a:lnSpc>
          <a:spcPct val="97000"/>
        </a:lnSpc>
        <a:spcBef>
          <a:spcPts val="300"/>
        </a:spcBef>
        <a:buSzPct val="95000"/>
        <a:buFont typeface="Arial"/>
        <a:buChar char="•"/>
        <a:defRPr sz="2000" kern="600" spc="30">
          <a:solidFill>
            <a:schemeClr val="tx1"/>
          </a:solidFill>
          <a:latin typeface="Arial Narrow"/>
          <a:ea typeface="+mn-ea"/>
          <a:cs typeface="Arial Narrow"/>
        </a:defRPr>
      </a:lvl2pPr>
      <a:lvl3pPr marL="401638" indent="-174625" algn="l" defTabSz="457200" rtl="0" eaLnBrk="1" latinLnBrk="0" hangingPunct="1">
        <a:lnSpc>
          <a:spcPct val="97000"/>
        </a:lnSpc>
        <a:spcBef>
          <a:spcPts val="0"/>
        </a:spcBef>
        <a:buFont typeface="Lucida Grande"/>
        <a:buChar char="–"/>
        <a:defRPr sz="1900" kern="600" spc="30">
          <a:solidFill>
            <a:schemeClr val="tx1"/>
          </a:solidFill>
          <a:latin typeface="Arial Narrow"/>
          <a:ea typeface="+mn-ea"/>
          <a:cs typeface="Arial Narrow"/>
        </a:defRPr>
      </a:lvl3pPr>
      <a:lvl4pPr marL="584200" indent="-168275" algn="l" defTabSz="457200" rtl="0" eaLnBrk="1" latinLnBrk="0" hangingPunct="1">
        <a:lnSpc>
          <a:spcPct val="97000"/>
        </a:lnSpc>
        <a:spcBef>
          <a:spcPts val="0"/>
        </a:spcBef>
        <a:buSzPct val="95000"/>
        <a:buFont typeface="Arial"/>
        <a:buChar char="•"/>
        <a:defRPr sz="1800" kern="600" spc="30">
          <a:solidFill>
            <a:schemeClr val="tx1"/>
          </a:solidFill>
          <a:latin typeface="Arial Narrow"/>
          <a:ea typeface="+mn-ea"/>
          <a:cs typeface="Arial Narrow"/>
        </a:defRPr>
      </a:lvl4pPr>
      <a:lvl5pPr marL="773113" indent="-182563" algn="l" defTabSz="457200" rtl="0" eaLnBrk="1" latinLnBrk="0" hangingPunct="1">
        <a:lnSpc>
          <a:spcPct val="97000"/>
        </a:lnSpc>
        <a:spcBef>
          <a:spcPts val="0"/>
        </a:spcBef>
        <a:buFont typeface="Lucida Grande"/>
        <a:buChar char="–"/>
        <a:defRPr sz="1700" kern="600" spc="30">
          <a:solidFill>
            <a:schemeClr val="tx1"/>
          </a:solidFill>
          <a:latin typeface="Arial Narrow"/>
          <a:ea typeface="+mn-ea"/>
          <a:cs typeface="Arial Narrow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594" y="1185905"/>
            <a:ext cx="9667584" cy="2239920"/>
          </a:xfrm>
        </p:spPr>
        <p:txBody>
          <a:bodyPr/>
          <a:lstStyle/>
          <a:p>
            <a:r>
              <a:rPr lang="en-US" b="1" dirty="0"/>
              <a:t>Hiring manager – requisition creation in workday (intern/Co-op)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University Relations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1743360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E7CA0-2CA4-41CF-8107-EC0D22E379B1}"/>
              </a:ext>
            </a:extLst>
          </p:cNvPr>
          <p:cNvPicPr/>
          <p:nvPr/>
        </p:nvPicPr>
        <p:blipFill rotWithShape="1">
          <a:blip r:embed="rId3"/>
          <a:srcRect r="26602" b="4843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BB18E-295F-4790-8CE9-6CB1A7918A7A}"/>
              </a:ext>
            </a:extLst>
          </p:cNvPr>
          <p:cNvSpPr/>
          <p:nvPr/>
        </p:nvSpPr>
        <p:spPr>
          <a:xfrm>
            <a:off x="1567965" y="6333067"/>
            <a:ext cx="1559057" cy="49350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E48EB-EC27-4547-970F-E29AC5B65068}"/>
              </a:ext>
            </a:extLst>
          </p:cNvPr>
          <p:cNvSpPr txBox="1"/>
          <p:nvPr/>
        </p:nvSpPr>
        <p:spPr>
          <a:xfrm>
            <a:off x="3345967" y="6433580"/>
            <a:ext cx="274844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Nothing needed on this screen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CFC466-112E-4501-BE5F-917EA2CEF742}"/>
              </a:ext>
            </a:extLst>
          </p:cNvPr>
          <p:cNvPicPr/>
          <p:nvPr/>
        </p:nvPicPr>
        <p:blipFill rotWithShape="1">
          <a:blip r:embed="rId3"/>
          <a:srcRect l="641" t="10543" r="25961" b="4843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993919-7FF5-477A-B691-AA189327CF18}"/>
              </a:ext>
            </a:extLst>
          </p:cNvPr>
          <p:cNvSpPr/>
          <p:nvPr/>
        </p:nvSpPr>
        <p:spPr>
          <a:xfrm>
            <a:off x="213299" y="6333067"/>
            <a:ext cx="1559057" cy="49350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98A4BF-185F-4605-AC3A-4435C93D5D2F}"/>
              </a:ext>
            </a:extLst>
          </p:cNvPr>
          <p:cNvSpPr txBox="1"/>
          <p:nvPr/>
        </p:nvSpPr>
        <p:spPr>
          <a:xfrm>
            <a:off x="1900990" y="6077559"/>
            <a:ext cx="274844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Review and submit!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48BA28-B4BE-49F5-AD3B-AD7A1C2F72A9}"/>
              </a:ext>
            </a:extLst>
          </p:cNvPr>
          <p:cNvPicPr/>
          <p:nvPr/>
        </p:nvPicPr>
        <p:blipFill rotWithShape="1">
          <a:blip r:embed="rId3"/>
          <a:srcRect l="320" t="11396" r="25962" b="5128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392029-790F-450D-9986-0224F0226D71}"/>
              </a:ext>
            </a:extLst>
          </p:cNvPr>
          <p:cNvSpPr/>
          <p:nvPr/>
        </p:nvSpPr>
        <p:spPr>
          <a:xfrm>
            <a:off x="235876" y="1964267"/>
            <a:ext cx="2450880" cy="146473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BA65A-885A-4ACE-AC0B-C79D0A7413E9}"/>
              </a:ext>
            </a:extLst>
          </p:cNvPr>
          <p:cNvSpPr txBox="1"/>
          <p:nvPr/>
        </p:nvSpPr>
        <p:spPr>
          <a:xfrm>
            <a:off x="2922633" y="1973058"/>
            <a:ext cx="4320629" cy="2154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2800" b="1" kern="600" spc="30" dirty="0"/>
              <a:t>NOT DONE YET!!!!!</a:t>
            </a:r>
            <a:br>
              <a:rPr lang="en-US" sz="2800" b="1" kern="600" spc="30" dirty="0"/>
            </a:br>
            <a:br>
              <a:rPr lang="en-US" sz="2800" b="1" kern="600" spc="30" dirty="0"/>
            </a:br>
            <a:r>
              <a:rPr lang="en-US" sz="2800" b="1" kern="600" spc="30" dirty="0"/>
              <a:t>Must click “Edit Additional Data” to complete the creation process!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3D8AD9-B80A-44EC-AFDE-F85BF20E5D56}"/>
              </a:ext>
            </a:extLst>
          </p:cNvPr>
          <p:cNvPicPr/>
          <p:nvPr/>
        </p:nvPicPr>
        <p:blipFill rotWithShape="1">
          <a:blip r:embed="rId3"/>
          <a:srcRect l="1" t="10541" r="34455" b="5413"/>
          <a:stretch/>
        </p:blipFill>
        <p:spPr bwMode="auto">
          <a:xfrm>
            <a:off x="0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C5697A-0F18-4CCD-9DCA-FEE7AFF6ECA2}"/>
              </a:ext>
            </a:extLst>
          </p:cNvPr>
          <p:cNvSpPr/>
          <p:nvPr/>
        </p:nvSpPr>
        <p:spPr>
          <a:xfrm>
            <a:off x="349959" y="6333067"/>
            <a:ext cx="1559057" cy="49350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AEBD9-1B8F-41C6-965F-B71FF43C9F9A}"/>
              </a:ext>
            </a:extLst>
          </p:cNvPr>
          <p:cNvSpPr txBox="1"/>
          <p:nvPr/>
        </p:nvSpPr>
        <p:spPr>
          <a:xfrm>
            <a:off x="2037650" y="6077559"/>
            <a:ext cx="274844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Review and submit!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A2461C-8D6F-4025-B330-3973E0CA2BE3}"/>
              </a:ext>
            </a:extLst>
          </p:cNvPr>
          <p:cNvPicPr/>
          <p:nvPr/>
        </p:nvPicPr>
        <p:blipFill rotWithShape="1">
          <a:blip r:embed="rId3"/>
          <a:srcRect l="321" t="11396" r="30288" b="4273"/>
          <a:stretch/>
        </p:blipFill>
        <p:spPr bwMode="auto">
          <a:xfrm>
            <a:off x="0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8C4D2B-BA8A-43E5-926F-5062E5C9B227}"/>
              </a:ext>
            </a:extLst>
          </p:cNvPr>
          <p:cNvSpPr/>
          <p:nvPr/>
        </p:nvSpPr>
        <p:spPr>
          <a:xfrm>
            <a:off x="213299" y="1907822"/>
            <a:ext cx="2202523" cy="98213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303D9-8E79-4D2E-9045-EEF5A108F849}"/>
              </a:ext>
            </a:extLst>
          </p:cNvPr>
          <p:cNvSpPr txBox="1"/>
          <p:nvPr/>
        </p:nvSpPr>
        <p:spPr>
          <a:xfrm>
            <a:off x="2629121" y="1956027"/>
            <a:ext cx="3882803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Success! Off to +1 for final approval.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E4E14-9165-4C9A-9B56-28AC63300779}"/>
              </a:ext>
            </a:extLst>
          </p:cNvPr>
          <p:cNvPicPr/>
          <p:nvPr/>
        </p:nvPicPr>
        <p:blipFill rotWithShape="1">
          <a:blip r:embed="rId3"/>
          <a:srcRect l="8173" t="12820" r="8173" b="4558"/>
          <a:stretch/>
        </p:blipFill>
        <p:spPr bwMode="auto">
          <a:xfrm>
            <a:off x="-1" y="-1"/>
            <a:ext cx="12344402" cy="6858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1DB134-2553-4D6E-A35F-630217997570}"/>
              </a:ext>
            </a:extLst>
          </p:cNvPr>
          <p:cNvSpPr/>
          <p:nvPr/>
        </p:nvSpPr>
        <p:spPr>
          <a:xfrm>
            <a:off x="7789333" y="3349977"/>
            <a:ext cx="1253066" cy="118815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0D158-430A-4B00-A721-3FBFE0A463AC}"/>
              </a:ext>
            </a:extLst>
          </p:cNvPr>
          <p:cNvPicPr/>
          <p:nvPr/>
        </p:nvPicPr>
        <p:blipFill rotWithShape="1">
          <a:blip r:embed="rId3"/>
          <a:srcRect l="802" t="12251" r="1763" b="7408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297122-B4D0-40A3-ACAA-0DF89D5BA08F}"/>
              </a:ext>
            </a:extLst>
          </p:cNvPr>
          <p:cNvSpPr/>
          <p:nvPr/>
        </p:nvSpPr>
        <p:spPr>
          <a:xfrm>
            <a:off x="9359452" y="2584611"/>
            <a:ext cx="1924756" cy="38382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</p:spTree>
    <p:extLst>
      <p:ext uri="{BB962C8B-B14F-4D97-AF65-F5344CB8AC3E}">
        <p14:creationId xmlns:p14="http://schemas.microsoft.com/office/powerpoint/2010/main" val="168960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62EC2-9D97-4AA1-93E0-1E1BF9C42E54}"/>
              </a:ext>
            </a:extLst>
          </p:cNvPr>
          <p:cNvPicPr/>
          <p:nvPr/>
        </p:nvPicPr>
        <p:blipFill rotWithShape="1">
          <a:blip r:embed="rId3"/>
          <a:srcRect l="641" t="10826" r="6730" b="5128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E0A170-881A-4945-9C94-380F14D310C1}"/>
              </a:ext>
            </a:extLst>
          </p:cNvPr>
          <p:cNvPicPr/>
          <p:nvPr/>
        </p:nvPicPr>
        <p:blipFill rotWithShape="1">
          <a:blip r:embed="rId3"/>
          <a:srcRect l="2244" t="11111" r="24039" b="4558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0BB504-2F3D-4EF0-935E-52D1E64D7379}"/>
              </a:ext>
            </a:extLst>
          </p:cNvPr>
          <p:cNvSpPr/>
          <p:nvPr/>
        </p:nvSpPr>
        <p:spPr>
          <a:xfrm>
            <a:off x="4459111" y="5520267"/>
            <a:ext cx="1828800" cy="6096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04AE8E-E5E2-4853-9248-3C63E772B3E4}"/>
              </a:ext>
            </a:extLst>
          </p:cNvPr>
          <p:cNvSpPr/>
          <p:nvPr/>
        </p:nvSpPr>
        <p:spPr>
          <a:xfrm>
            <a:off x="4459110" y="3273779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78CC6-8E5C-4D60-A865-A3D0E2BEEC6B}"/>
              </a:ext>
            </a:extLst>
          </p:cNvPr>
          <p:cNvSpPr/>
          <p:nvPr/>
        </p:nvSpPr>
        <p:spPr>
          <a:xfrm>
            <a:off x="4459110" y="4792134"/>
            <a:ext cx="1828802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0BF2E2-FBF6-49F3-B25B-5C54E1473B1E}"/>
              </a:ext>
            </a:extLst>
          </p:cNvPr>
          <p:cNvSpPr/>
          <p:nvPr/>
        </p:nvSpPr>
        <p:spPr>
          <a:xfrm>
            <a:off x="4459109" y="4041424"/>
            <a:ext cx="1828802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2A5F2F-3372-4CEE-AF90-F978F8E0694C}"/>
              </a:ext>
            </a:extLst>
          </p:cNvPr>
          <p:cNvSpPr/>
          <p:nvPr/>
        </p:nvSpPr>
        <p:spPr>
          <a:xfrm>
            <a:off x="4453465" y="1095023"/>
            <a:ext cx="2658534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5433A-E759-44A3-81CC-5A5BC4FE9A33}"/>
              </a:ext>
            </a:extLst>
          </p:cNvPr>
          <p:cNvSpPr/>
          <p:nvPr/>
        </p:nvSpPr>
        <p:spPr>
          <a:xfrm>
            <a:off x="4425245" y="1800579"/>
            <a:ext cx="2686754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B0122-4333-465B-BACD-591725787902}"/>
              </a:ext>
            </a:extLst>
          </p:cNvPr>
          <p:cNvSpPr txBox="1"/>
          <p:nvPr/>
        </p:nvSpPr>
        <p:spPr>
          <a:xfrm>
            <a:off x="7303911" y="1122824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Cannot add positions later – can delete if needed.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768231-77D4-4EA4-8DBF-6C629E6FD986}"/>
              </a:ext>
            </a:extLst>
          </p:cNvPr>
          <p:cNvSpPr txBox="1"/>
          <p:nvPr/>
        </p:nvSpPr>
        <p:spPr>
          <a:xfrm>
            <a:off x="7303911" y="1794936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Select Addition – New Headcount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35BC1E-4128-4CA1-8C60-EACF56B87B53}"/>
              </a:ext>
            </a:extLst>
          </p:cNvPr>
          <p:cNvSpPr txBox="1"/>
          <p:nvPr/>
        </p:nvSpPr>
        <p:spPr>
          <a:xfrm>
            <a:off x="7303911" y="3257271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Must select Recruiting Required to flow to GTA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71C088-25CE-4A80-AA9E-AE8E96774737}"/>
              </a:ext>
            </a:extLst>
          </p:cNvPr>
          <p:cNvSpPr txBox="1"/>
          <p:nvPr/>
        </p:nvSpPr>
        <p:spPr>
          <a:xfrm>
            <a:off x="6519334" y="4210759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Today’s date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977E2D-F910-4850-9BBD-7B4EF42D55AF}"/>
              </a:ext>
            </a:extLst>
          </p:cNvPr>
          <p:cNvSpPr txBox="1"/>
          <p:nvPr/>
        </p:nvSpPr>
        <p:spPr>
          <a:xfrm>
            <a:off x="6519334" y="4878071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Today’s 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6C1D87-49DB-447A-9CAF-1C796528FAA3}"/>
              </a:ext>
            </a:extLst>
          </p:cNvPr>
          <p:cNvSpPr txBox="1"/>
          <p:nvPr/>
        </p:nvSpPr>
        <p:spPr>
          <a:xfrm>
            <a:off x="6519334" y="5591036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Must enter target end date for interns / co-ops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71B953-53D3-488B-A61F-D422B62182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218417" y="11088"/>
            <a:ext cx="13407242" cy="90260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0E72C8-FC69-49C1-88D5-C2FAEC84EFA9}"/>
              </a:ext>
            </a:extLst>
          </p:cNvPr>
          <p:cNvSpPr/>
          <p:nvPr/>
        </p:nvSpPr>
        <p:spPr>
          <a:xfrm>
            <a:off x="2457552" y="1128369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09BAF-F4E3-44CC-BD7A-D4195225BCB7}"/>
              </a:ext>
            </a:extLst>
          </p:cNvPr>
          <p:cNvSpPr txBox="1"/>
          <p:nvPr/>
        </p:nvSpPr>
        <p:spPr>
          <a:xfrm>
            <a:off x="5421353" y="2174169"/>
            <a:ext cx="676747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Select Job Profile</a:t>
            </a:r>
            <a:r>
              <a:rPr lang="en-US" b="1" kern="600" spc="30" dirty="0"/>
              <a:t> </a:t>
            </a:r>
            <a:r>
              <a:rPr lang="en-US" dirty="0"/>
              <a:t>ID </a:t>
            </a:r>
            <a:r>
              <a:rPr lang="en-US" b="1" dirty="0"/>
              <a:t>56990026</a:t>
            </a:r>
            <a:r>
              <a:rPr lang="en-US" dirty="0"/>
              <a:t> “Assoc. </a:t>
            </a:r>
            <a:r>
              <a:rPr lang="en-US" dirty="0" err="1"/>
              <a:t>Spclst</a:t>
            </a:r>
            <a:r>
              <a:rPr lang="en-US" dirty="0"/>
              <a:t>, Administration”.  This will align to our intern/co-op profile.</a:t>
            </a:r>
            <a:endParaRPr lang="en-US" kern="600" spc="30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93DF6-03C3-4247-AF21-83C5ACE084A7}"/>
              </a:ext>
            </a:extLst>
          </p:cNvPr>
          <p:cNvSpPr txBox="1"/>
          <p:nvPr/>
        </p:nvSpPr>
        <p:spPr>
          <a:xfrm>
            <a:off x="5260769" y="1126051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Be sure to include “</a:t>
            </a:r>
            <a:r>
              <a:rPr lang="en-US" b="1" kern="600" spc="30" dirty="0"/>
              <a:t>Intern</a:t>
            </a:r>
            <a:r>
              <a:rPr lang="en-US" kern="600" spc="30" dirty="0"/>
              <a:t>” or “</a:t>
            </a:r>
            <a:r>
              <a:rPr lang="en-US" b="1" kern="600" spc="30" dirty="0"/>
              <a:t>Co-Op</a:t>
            </a:r>
            <a:r>
              <a:rPr lang="en-US" kern="600" spc="30" dirty="0"/>
              <a:t>” in the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DB98FE-496E-456F-AF8E-51FC62831AD9}"/>
              </a:ext>
            </a:extLst>
          </p:cNvPr>
          <p:cNvSpPr/>
          <p:nvPr/>
        </p:nvSpPr>
        <p:spPr>
          <a:xfrm>
            <a:off x="2324203" y="3296468"/>
            <a:ext cx="5264130" cy="121669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9D61AC-8D89-4A06-9391-A816BB6304F7}"/>
              </a:ext>
            </a:extLst>
          </p:cNvPr>
          <p:cNvSpPr/>
          <p:nvPr/>
        </p:nvSpPr>
        <p:spPr>
          <a:xfrm>
            <a:off x="2457552" y="1938784"/>
            <a:ext cx="2803217" cy="121669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03880-6200-4FE9-B599-3E223C37CD59}"/>
              </a:ext>
            </a:extLst>
          </p:cNvPr>
          <p:cNvSpPr txBox="1"/>
          <p:nvPr/>
        </p:nvSpPr>
        <p:spPr>
          <a:xfrm>
            <a:off x="7723628" y="3565287"/>
            <a:ext cx="390869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Input job description.  **Please include all required and preferred qualifications here.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E766FB-C79B-4810-8913-546B99FF50BB}"/>
              </a:ext>
            </a:extLst>
          </p:cNvPr>
          <p:cNvSpPr/>
          <p:nvPr/>
        </p:nvSpPr>
        <p:spPr>
          <a:xfrm>
            <a:off x="2611120" y="2600960"/>
            <a:ext cx="2204720" cy="33528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217818-AD85-4CF2-A6EB-3C5303461A64}"/>
              </a:ext>
            </a:extLst>
          </p:cNvPr>
          <p:cNvSpPr/>
          <p:nvPr/>
        </p:nvSpPr>
        <p:spPr>
          <a:xfrm>
            <a:off x="2540000" y="6410563"/>
            <a:ext cx="1148080" cy="203597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13A748-7906-4FC5-8EF9-D6706547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about job descriptions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4A40B-81E0-478E-AEB0-B8578DD2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02074A-C551-41AE-86F7-C00AA5CD7E93}"/>
              </a:ext>
            </a:extLst>
          </p:cNvPr>
          <p:cNvSpPr/>
          <p:nvPr/>
        </p:nvSpPr>
        <p:spPr>
          <a:xfrm>
            <a:off x="775504" y="1273215"/>
            <a:ext cx="1006997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As a reminder the following words / items should </a:t>
            </a:r>
            <a:r>
              <a:rPr lang="en-US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be used in any Job Description text GLOBALLY: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libri" panose="020F0502020204030204" pitchFamily="34" charset="0"/>
              <a:buChar char="X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Merck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should be replaced with “</a:t>
            </a: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Company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(tradename compliance risk leading to fines)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libri" panose="020F0502020204030204" pitchFamily="34" charset="0"/>
              <a:buChar char="X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MSD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should be replaced with “</a:t>
            </a: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Company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(branding compliance governed by global comms)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libri" panose="020F0502020204030204" pitchFamily="34" charset="0"/>
              <a:buChar char="X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MMD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should be replaced with “</a:t>
            </a: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Manufacturing Division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(tradename compliance risk leading to fines)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libri" panose="020F0502020204030204" pitchFamily="34" charset="0"/>
              <a:buChar char="X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should be replaced with “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Research &amp; Development Division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(tradename compliance risk leading to fines)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libri" panose="020F0502020204030204" pitchFamily="34" charset="0"/>
              <a:buChar char="X"/>
              <a:tabLst>
                <a:tab pos="457200" algn="l"/>
              </a:tabLst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 Names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(regarded as product promotional by the FDA or ex-US regulatory bodies and will lead to fines)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libri" panose="020F0502020204030204" pitchFamily="34" charset="0"/>
              <a:buChar char="X"/>
              <a:tabLst>
                <a:tab pos="457200" algn="l"/>
              </a:tabLst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Molecule Names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(regarded as product promotional by the FDA or ex-US regulatory bodies and will lead to fines)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libri" panose="020F0502020204030204" pitchFamily="34" charset="0"/>
              <a:buChar char="X"/>
              <a:tabLst>
                <a:tab pos="457200" algn="l"/>
              </a:tabLst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 Acronyms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should not be used as they would not be understood by external candidates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libri" panose="020F0502020204030204" pitchFamily="34" charset="0"/>
              <a:buChar char="X"/>
              <a:tabLst>
                <a:tab pos="457200" algn="l"/>
              </a:tabLst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 Addresses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our Managers / TAAs (tradename risk, security risk from anti vax / animal rights groups)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7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C69181-18B3-4E74-A865-2D372C8BE0AA}"/>
              </a:ext>
            </a:extLst>
          </p:cNvPr>
          <p:cNvPicPr/>
          <p:nvPr/>
        </p:nvPicPr>
        <p:blipFill rotWithShape="1">
          <a:blip r:embed="rId3"/>
          <a:srcRect l="1282" t="10827" r="27884" b="5413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FB3789-B996-4D05-A204-D48EC666CCE6}"/>
              </a:ext>
            </a:extLst>
          </p:cNvPr>
          <p:cNvSpPr/>
          <p:nvPr/>
        </p:nvSpPr>
        <p:spPr>
          <a:xfrm>
            <a:off x="4869567" y="79023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2C8DB4-E4BC-4899-8123-E83D5A631AF2}"/>
              </a:ext>
            </a:extLst>
          </p:cNvPr>
          <p:cNvSpPr/>
          <p:nvPr/>
        </p:nvSpPr>
        <p:spPr>
          <a:xfrm>
            <a:off x="4869566" y="767647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0254E6-3DDE-42A5-B4FB-80E2A64325A7}"/>
              </a:ext>
            </a:extLst>
          </p:cNvPr>
          <p:cNvSpPr/>
          <p:nvPr/>
        </p:nvSpPr>
        <p:spPr>
          <a:xfrm>
            <a:off x="4767967" y="3203222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56389-FC7F-4589-9892-B3158F2C796A}"/>
              </a:ext>
            </a:extLst>
          </p:cNvPr>
          <p:cNvSpPr/>
          <p:nvPr/>
        </p:nvSpPr>
        <p:spPr>
          <a:xfrm>
            <a:off x="4869565" y="1539528"/>
            <a:ext cx="2652889" cy="78598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B0FA-6C13-4866-9C57-E81D5F9A4B38}"/>
              </a:ext>
            </a:extLst>
          </p:cNvPr>
          <p:cNvSpPr/>
          <p:nvPr/>
        </p:nvSpPr>
        <p:spPr>
          <a:xfrm>
            <a:off x="4767966" y="4708871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36E8D-9A19-470F-BFB3-34E47C806AC5}"/>
              </a:ext>
            </a:extLst>
          </p:cNvPr>
          <p:cNvSpPr txBox="1"/>
          <p:nvPr/>
        </p:nvSpPr>
        <p:spPr>
          <a:xfrm>
            <a:off x="7778045" y="151143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ALL interns / co-ops should be intern / co-op (fixed term)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FF4C4E-93E8-4AE2-BCD3-13B6BC0F4F16}"/>
              </a:ext>
            </a:extLst>
          </p:cNvPr>
          <p:cNvSpPr txBox="1"/>
          <p:nvPr/>
        </p:nvSpPr>
        <p:spPr>
          <a:xfrm>
            <a:off x="7778045" y="767647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ALL interns / co-ops should be full-time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C702C-422C-41FF-B849-7BEAE15867A4}"/>
              </a:ext>
            </a:extLst>
          </p:cNvPr>
          <p:cNvSpPr txBox="1"/>
          <p:nvPr/>
        </p:nvSpPr>
        <p:spPr>
          <a:xfrm>
            <a:off x="7778045" y="1672314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Choose primary location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8ED0C-DBAB-418F-BF3F-12B266DBE1D6}"/>
              </a:ext>
            </a:extLst>
          </p:cNvPr>
          <p:cNvSpPr txBox="1"/>
          <p:nvPr/>
        </p:nvSpPr>
        <p:spPr>
          <a:xfrm>
            <a:off x="7778045" y="2581070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Auto-populated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2B305-B922-4DD0-A02A-014BB473EEBF}"/>
              </a:ext>
            </a:extLst>
          </p:cNvPr>
          <p:cNvSpPr txBox="1"/>
          <p:nvPr/>
        </p:nvSpPr>
        <p:spPr>
          <a:xfrm>
            <a:off x="7778045" y="3351326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Add all secondary locations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99244A-0BC0-4466-BB69-D1AE7AC253E7}"/>
              </a:ext>
            </a:extLst>
          </p:cNvPr>
          <p:cNvSpPr txBox="1"/>
          <p:nvPr/>
        </p:nvSpPr>
        <p:spPr>
          <a:xfrm>
            <a:off x="7778045" y="4631688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ALL interns / co-ops should be 38.75 hours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3662DD-B9D3-4926-9F53-96D68F5E63F8}"/>
              </a:ext>
            </a:extLst>
          </p:cNvPr>
          <p:cNvPicPr/>
          <p:nvPr/>
        </p:nvPicPr>
        <p:blipFill rotWithShape="1">
          <a:blip r:embed="rId3"/>
          <a:srcRect l="1442" t="11396" r="28846" b="4273"/>
          <a:stretch/>
        </p:blipFill>
        <p:spPr bwMode="auto">
          <a:xfrm>
            <a:off x="0" y="0"/>
            <a:ext cx="12188825" cy="6858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FAB4DC-62AE-41F9-8506-11E5EE2DB7F3}"/>
              </a:ext>
            </a:extLst>
          </p:cNvPr>
          <p:cNvSpPr/>
          <p:nvPr/>
        </p:nvSpPr>
        <p:spPr>
          <a:xfrm>
            <a:off x="4948587" y="3198995"/>
            <a:ext cx="2652889" cy="10004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A95A70-E8DA-418C-AF35-87A5DCD67E1D}"/>
              </a:ext>
            </a:extLst>
          </p:cNvPr>
          <p:cNvSpPr txBox="1"/>
          <p:nvPr/>
        </p:nvSpPr>
        <p:spPr>
          <a:xfrm>
            <a:off x="7857067" y="3331781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Adjust cost center if needed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E9FCD2-F928-4567-9412-58333E6C5ACA}"/>
              </a:ext>
            </a:extLst>
          </p:cNvPr>
          <p:cNvSpPr/>
          <p:nvPr/>
        </p:nvSpPr>
        <p:spPr>
          <a:xfrm>
            <a:off x="5165766" y="3699231"/>
            <a:ext cx="1911928" cy="326504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rck 16.9 Sample Pages v7">
  <a:themeElements>
    <a:clrScheme name="Merck Color Theme #1">
      <a:dk1>
        <a:srgbClr val="37424A"/>
      </a:dk1>
      <a:lt1>
        <a:sysClr val="window" lastClr="FFFFFF"/>
      </a:lt1>
      <a:dk2>
        <a:srgbClr val="005E5D"/>
      </a:dk2>
      <a:lt2>
        <a:srgbClr val="BFB8AF"/>
      </a:lt2>
      <a:accent1>
        <a:srgbClr val="00877C"/>
      </a:accent1>
      <a:accent2>
        <a:srgbClr val="6ECEB2"/>
      </a:accent2>
      <a:accent3>
        <a:srgbClr val="66203A"/>
      </a:accent3>
      <a:accent4>
        <a:srgbClr val="F68D2E"/>
      </a:accent4>
      <a:accent5>
        <a:srgbClr val="FBE122"/>
      </a:accent5>
      <a:accent6>
        <a:srgbClr val="BFB8AF"/>
      </a:accent6>
      <a:hlink>
        <a:srgbClr val="37424A"/>
      </a:hlink>
      <a:folHlink>
        <a:srgbClr val="00877C"/>
      </a:folHlink>
    </a:clrScheme>
    <a:fontScheme name="Merck Font Theme #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 kern="600" spc="3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>
          <a:defRPr kern="600" spc="3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erck 16.9 Sample Pages v7" id="{09D41F95-3792-1A4D-977B-0D01CE233FAF}" vid="{57F7BAF2-E506-A947-A6F3-87A40E5866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9DB4468F507642A87E57A4C3E356AC" ma:contentTypeVersion="13" ma:contentTypeDescription="Create a new document." ma:contentTypeScope="" ma:versionID="976496f0136de6d0fa134d7ac700da5e">
  <xsd:schema xmlns:xsd="http://www.w3.org/2001/XMLSchema" xmlns:xs="http://www.w3.org/2001/XMLSchema" xmlns:p="http://schemas.microsoft.com/office/2006/metadata/properties" xmlns:ns3="b102b241-72f7-4003-935a-7680366bbbe6" xmlns:ns4="f84560c3-7bc1-48dd-91e2-494dbe57eca6" targetNamespace="http://schemas.microsoft.com/office/2006/metadata/properties" ma:root="true" ma:fieldsID="c26623aa5c7d07b8ed266eedcb8179cc" ns3:_="" ns4:_="">
    <xsd:import namespace="b102b241-72f7-4003-935a-7680366bbbe6"/>
    <xsd:import namespace="f84560c3-7bc1-48dd-91e2-494dbe57eca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02b241-72f7-4003-935a-7680366bbb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4560c3-7bc1-48dd-91e2-494dbe57ec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sisl xmlns:xsi="http://www.w3.org/2001/XMLSchema-instance" xmlns:xsd="http://www.w3.org/2001/XMLSchema" xmlns="http://www.boldonjames.com/2008/01/sie/internal/label" sislVersion="0" policy="a10f9ac0-5937-4b4f-b459-96aedd9ed2c5" origin="userSelected">
  <element uid="9920fcc9-9f43-4d43-9e3e-b98a219cfd55" value=""/>
</sisl>
</file>

<file path=customXml/itemProps1.xml><?xml version="1.0" encoding="utf-8"?>
<ds:datastoreItem xmlns:ds="http://schemas.openxmlformats.org/officeDocument/2006/customXml" ds:itemID="{10AD0788-171B-4ECA-B600-87D41DE47BB4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84560c3-7bc1-48dd-91e2-494dbe57eca6"/>
    <ds:schemaRef ds:uri="http://purl.org/dc/terms/"/>
    <ds:schemaRef ds:uri="b102b241-72f7-4003-935a-7680366bbbe6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CD0926-F495-47BD-8B64-A6C2D8E048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02b241-72f7-4003-935a-7680366bbbe6"/>
    <ds:schemaRef ds:uri="f84560c3-7bc1-48dd-91e2-494dbe57ec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19DBAA-F8B5-46CD-91A7-0D4CB290273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6F40D26-0F77-48A2-B3E3-627C70DF0289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Merck 16.9 Sample Pages v7</Template>
  <TotalTime>91</TotalTime>
  <Words>376</Words>
  <Application>Microsoft Office PowerPoint</Application>
  <PresentationFormat>Custom</PresentationFormat>
  <Paragraphs>61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Narrow</vt:lpstr>
      <vt:lpstr>Calibri</vt:lpstr>
      <vt:lpstr>Lucida Grande</vt:lpstr>
      <vt:lpstr>Merck 16.9 Sample Pages v7</vt:lpstr>
      <vt:lpstr>Hiring manager – requisition creation in workday (intern/Co-op)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Reminders about job descriptions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Merck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DOLORS DONEC NULLA SAPIEN EDAT NULLA SAP.</dc:title>
  <dc:creator>Merck &amp; Co., Inc.</dc:creator>
  <cp:lastModifiedBy>Peterson, Kristin</cp:lastModifiedBy>
  <cp:revision>21</cp:revision>
  <dcterms:created xsi:type="dcterms:W3CDTF">2017-03-12T19:11:13Z</dcterms:created>
  <dcterms:modified xsi:type="dcterms:W3CDTF">2020-06-11T13:27:29Z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e64bbf62-38e2-4847-a5ab-eb32451df831</vt:lpwstr>
  </property>
  <property fmtid="{D5CDD505-2E9C-101B-9397-08002B2CF9AE}" pid="3" name="bjSaver">
    <vt:lpwstr>QAeF7BqqT9zjGQuMXygAK7vY+Si9SP2C</vt:lpwstr>
  </property>
  <property fmtid="{D5CDD505-2E9C-101B-9397-08002B2CF9AE}" pid="4" name="_AdHocReviewCycleID">
    <vt:i4>765865181</vt:i4>
  </property>
  <property fmtid="{D5CDD505-2E9C-101B-9397-08002B2CF9AE}" pid="5" name="_NewReviewCycle">
    <vt:lpwstr/>
  </property>
  <property fmtid="{D5CDD505-2E9C-101B-9397-08002B2CF9AE}" pid="6" name="_EmailSubject">
    <vt:lpwstr>Manager Req Creation in WD</vt:lpwstr>
  </property>
  <property fmtid="{D5CDD505-2E9C-101B-9397-08002B2CF9AE}" pid="7" name="_AuthorEmail">
    <vt:lpwstr>philip.rathosky@merck.com</vt:lpwstr>
  </property>
  <property fmtid="{D5CDD505-2E9C-101B-9397-08002B2CF9AE}" pid="8" name="_AuthorEmailDisplayName">
    <vt:lpwstr>Rathosky, Philip Travis</vt:lpwstr>
  </property>
  <property fmtid="{D5CDD505-2E9C-101B-9397-08002B2CF9AE}" pid="9" name="_PreviousAdHocReviewCycleID">
    <vt:i4>-990152200</vt:i4>
  </property>
  <property fmtid="{D5CDD505-2E9C-101B-9397-08002B2CF9AE}" pid="10" name="bjDocumentSecurityLabel">
    <vt:lpwstr>Not Classified</vt:lpwstr>
  </property>
  <property fmtid="{D5CDD505-2E9C-101B-9397-08002B2CF9AE}" pid="11" name="bjDocumentLabelXML">
    <vt:lpwstr>&lt;?xml version="1.0" encoding="us-ascii"?&gt;&lt;sisl xmlns:xsi="http://www.w3.org/2001/XMLSchema-instance" xmlns:xsd="http://www.w3.org/2001/XMLSchema" sislVersion="0" policy="a10f9ac0-5937-4b4f-b459-96aedd9ed2c5" origin="userSelected" xmlns="http://www.boldonj</vt:lpwstr>
  </property>
  <property fmtid="{D5CDD505-2E9C-101B-9397-08002B2CF9AE}" pid="12" name="bjDocumentLabelXML-0">
    <vt:lpwstr>ames.com/2008/01/sie/internal/label"&gt;&lt;element uid="9920fcc9-9f43-4d43-9e3e-b98a219cfd55" value="" /&gt;&lt;/sisl&gt;</vt:lpwstr>
  </property>
  <property fmtid="{D5CDD505-2E9C-101B-9397-08002B2CF9AE}" pid="13" name="ContentTypeId">
    <vt:lpwstr>0x010100999DB4468F507642A87E57A4C3E356AC</vt:lpwstr>
  </property>
</Properties>
</file>